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FHWA / NHTSA FARS 2024 work zone facts (ops.fhwa.dot.gov); National Safety Council Injury Facts, Work Zones; AGC &amp; HCSS Highway Work Zone Safety Survey 2026. Chart: Work Zone Brief, October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AGC &amp; HCSS Highway Work Zone Safety Survey 2026, 700+ contractors (hcss.com). Chart: Work Zone Brief, October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WSDOT, Work Zone Speed Camera Program, I-5 near Joint Base Lewis-McChord, April 2026 (wsdot.wa.gov). Chart: Work Zone Brief, October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what-gets-coun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contractor-ri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work-zone-cam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